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e1.ru/antiplagiat-online/?text=f3475306df8496db31cea72ad6f38e6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72808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Социальный проект </a:t>
            </a:r>
            <a:br>
              <a:rPr lang="ru-RU" dirty="0"/>
            </a:br>
            <a:r>
              <a:rPr lang="ru-RU" b="1" dirty="0"/>
              <a:t>«Интересная перемена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800800" cy="3222848"/>
          </a:xfrm>
        </p:spPr>
        <p:txBody>
          <a:bodyPr>
            <a:normAutofit fontScale="475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dirty="0" smtClean="0"/>
              <a:t>В номинации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 smtClean="0"/>
              <a:t>«Есть </a:t>
            </a:r>
            <a:r>
              <a:rPr lang="ru-RU" sz="6500" b="1" dirty="0"/>
              <a:t>идея» </a:t>
            </a:r>
            <a:endParaRPr lang="ru-RU" sz="6500" dirty="0"/>
          </a:p>
          <a:p>
            <a:pPr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indent="0" algn="r">
              <a:buNone/>
            </a:pPr>
            <a:r>
              <a:rPr lang="ru-RU" sz="2900" b="1" dirty="0"/>
              <a:t>Автор проекта:</a:t>
            </a:r>
            <a:r>
              <a:rPr lang="ru-RU" sz="2900" dirty="0"/>
              <a:t> ученица 5 «б» класса</a:t>
            </a:r>
          </a:p>
          <a:p>
            <a:pPr indent="0" algn="r">
              <a:buNone/>
            </a:pPr>
            <a:r>
              <a:rPr lang="ru-RU" sz="2900" dirty="0" err="1" smtClean="0"/>
              <a:t>Марахин</a:t>
            </a:r>
            <a:r>
              <a:rPr lang="ru-RU" sz="2900" dirty="0" smtClean="0"/>
              <a:t> Артем</a:t>
            </a:r>
            <a:endParaRPr lang="ru-RU" sz="2900" dirty="0"/>
          </a:p>
          <a:p>
            <a:pPr indent="0" algn="r">
              <a:buNone/>
            </a:pPr>
            <a:r>
              <a:rPr lang="ru-RU" sz="2900" dirty="0"/>
              <a:t> </a:t>
            </a:r>
          </a:p>
          <a:p>
            <a:pPr indent="0" algn="r">
              <a:buNone/>
            </a:pPr>
            <a:r>
              <a:rPr lang="ru-RU" sz="2900" b="1" dirty="0"/>
              <a:t>Руководитель проекта: </a:t>
            </a:r>
            <a:r>
              <a:rPr lang="ru-RU" sz="2900" dirty="0"/>
              <a:t>классный руководитель </a:t>
            </a:r>
          </a:p>
          <a:p>
            <a:pPr indent="0" algn="r">
              <a:buNone/>
            </a:pPr>
            <a:r>
              <a:rPr lang="ru-RU" sz="2900" dirty="0" err="1"/>
              <a:t>Лепешева</a:t>
            </a:r>
            <a:r>
              <a:rPr lang="ru-RU" sz="2900" dirty="0"/>
              <a:t> Е.А.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78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128792" cy="35283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Необходимо </a:t>
            </a:r>
            <a:r>
              <a:rPr lang="ru-RU" dirty="0"/>
              <a:t>закрепить старших учеников школы за каждым этажом, где они будут проводить игры, например,</a:t>
            </a:r>
          </a:p>
          <a:p>
            <a:pPr indent="0">
              <a:buNone/>
            </a:pPr>
            <a:r>
              <a:rPr lang="ru-RU" dirty="0"/>
              <a:t>8 классы - 1 этаж</a:t>
            </a:r>
          </a:p>
          <a:p>
            <a:pPr indent="0">
              <a:buNone/>
            </a:pPr>
            <a:r>
              <a:rPr lang="ru-RU" dirty="0"/>
              <a:t>7 классы - 2 этаж</a:t>
            </a:r>
          </a:p>
          <a:p>
            <a:pPr indent="0">
              <a:buNone/>
            </a:pPr>
            <a:r>
              <a:rPr lang="ru-RU" dirty="0"/>
              <a:t>6 классы - 3 этаж</a:t>
            </a:r>
          </a:p>
          <a:p>
            <a:pPr indent="0">
              <a:buNone/>
            </a:pPr>
            <a:r>
              <a:rPr lang="ru-RU" dirty="0"/>
              <a:t>5 классы - 4 этаж 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Мои </a:t>
            </a:r>
            <a:r>
              <a:rPr lang="ru-RU" b="1" dirty="0" smtClean="0"/>
              <a:t>предложения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9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/>
              <a:t>Таким образом, нужно подготовить 8 разных игр на день, в каждом классе назначить группу инициативных учеников, которые подготовят и проведут «интересные перемены» для себя и других учащихся школы.</a:t>
            </a:r>
          </a:p>
          <a:p>
            <a:pPr indent="0">
              <a:buNone/>
            </a:pPr>
            <a:r>
              <a:rPr lang="ru-RU" dirty="0"/>
              <a:t>Дежурство менять через неделю. </a:t>
            </a:r>
          </a:p>
          <a:p>
            <a:pPr indent="0">
              <a:buNone/>
            </a:pPr>
            <a:r>
              <a:rPr lang="ru-RU" dirty="0"/>
              <a:t>Игры следует проводить согласно предметной недели, всю неделю учителя предметники помогают в подготовке и проведения игр.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7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Разработать систему оценивания, и награждать самых активных детей, и самых инициативных баллами, которые потом можно обменять на канцелярские товары или продукцию школьной столовой.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22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Проверка проекта на </a:t>
            </a:r>
            <a:r>
              <a:rPr lang="ru-RU" sz="2000" dirty="0" err="1"/>
              <a:t>антиплагиат</a:t>
            </a:r>
            <a:r>
              <a:rPr lang="ru-RU" sz="2000" dirty="0"/>
              <a:t> пройдена 24.01.2019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7016824" cy="3048001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/>
              <a:t>на сайте </a:t>
            </a:r>
            <a:r>
              <a:rPr lang="ru-RU" u="sng" dirty="0">
                <a:hlinkClick r:id="rId2"/>
              </a:rPr>
              <a:t>https://be1.ru/antiplagiat-online/?text=f3475306df8496db31cea72ad6f38e6d</a:t>
            </a:r>
            <a:endParaRPr lang="ru-RU" dirty="0"/>
          </a:p>
          <a:p>
            <a:pPr indent="0">
              <a:buNone/>
            </a:pPr>
            <a:endParaRPr lang="ru-RU" dirty="0"/>
          </a:p>
          <a:p>
            <a:pPr lvl="0"/>
            <a:r>
              <a:rPr lang="ru-RU" dirty="0"/>
              <a:t>Уникальность текста – 100%;</a:t>
            </a:r>
          </a:p>
          <a:p>
            <a:pPr lvl="0"/>
            <a:r>
              <a:rPr lang="ru-RU" dirty="0" err="1"/>
              <a:t>Заспамленность</a:t>
            </a:r>
            <a:r>
              <a:rPr lang="ru-RU" dirty="0"/>
              <a:t> текста – 4.3%;</a:t>
            </a:r>
          </a:p>
          <a:p>
            <a:pPr lvl="0"/>
            <a:r>
              <a:rPr lang="ru-RU" dirty="0"/>
              <a:t>Грамматические ошибки отсутствуют;</a:t>
            </a:r>
          </a:p>
          <a:p>
            <a:pPr lvl="0"/>
            <a:r>
              <a:rPr lang="ru-RU" dirty="0"/>
              <a:t>Водность текста – 27 % (до 30 % - хороший технический текст).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ickimage.ru/wp-content/uploads/images/detskie/ruleconduct/pravilapovedeniy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7776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Актуальность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728792" cy="3312368"/>
          </a:xfrm>
        </p:spPr>
        <p:txBody>
          <a:bodyPr>
            <a:normAutofit fontScale="85000" lnSpcReduction="10000"/>
          </a:bodyPr>
          <a:lstStyle/>
          <a:p>
            <a:r>
              <a:rPr lang="ru-RU" sz="2800" u="sng" dirty="0">
                <a:solidFill>
                  <a:schemeClr val="tx1"/>
                </a:solidFill>
              </a:rPr>
              <a:t>В</a:t>
            </a:r>
            <a:r>
              <a:rPr lang="ru-RU" sz="2800" u="sng" dirty="0" smtClean="0">
                <a:solidFill>
                  <a:schemeClr val="tx1"/>
                </a:solidFill>
              </a:rPr>
              <a:t> </a:t>
            </a:r>
            <a:r>
              <a:rPr lang="ru-RU" sz="2800" u="sng" dirty="0">
                <a:solidFill>
                  <a:schemeClr val="tx1"/>
                </a:solidFill>
              </a:rPr>
              <a:t>школе самое опасное время - это перемена! </a:t>
            </a:r>
            <a:endParaRPr lang="ru-RU" sz="2800" u="sng" dirty="0" smtClean="0">
              <a:solidFill>
                <a:schemeClr val="tx1"/>
              </a:solidFill>
            </a:endParaRPr>
          </a:p>
          <a:p>
            <a:endParaRPr lang="ru-RU" sz="2800" dirty="0" smtClean="0"/>
          </a:p>
          <a:p>
            <a:r>
              <a:rPr lang="ru-RU" sz="2800" dirty="0" smtClean="0"/>
              <a:t>С начала учебного года на перемене произошло 2 серьезные травмы – сломали руку и сотрясение мозга.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90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204864"/>
            <a:ext cx="2840360" cy="1062607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ru-RU" sz="2400" dirty="0" smtClean="0"/>
              <a:t>проблема </a:t>
            </a:r>
            <a:r>
              <a:rPr lang="ru-RU" sz="2400" dirty="0"/>
              <a:t>занятости  </a:t>
            </a:r>
            <a:r>
              <a:rPr lang="ru-RU" sz="2400" dirty="0" smtClean="0"/>
              <a:t>детей на перемене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04864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 угонишься за Вовой!</a:t>
            </a:r>
            <a:br>
              <a:rPr lang="ru-RU" sz="1600" dirty="0"/>
            </a:br>
            <a:r>
              <a:rPr lang="ru-RU" sz="1600" dirty="0"/>
              <a:t>Он гляди какой бедовый!</a:t>
            </a:r>
            <a:br>
              <a:rPr lang="ru-RU" sz="1600" dirty="0"/>
            </a:br>
            <a:r>
              <a:rPr lang="ru-RU" sz="1600" dirty="0"/>
              <a:t>Он за пять минут успел</a:t>
            </a:r>
            <a:br>
              <a:rPr lang="ru-RU" sz="1600" dirty="0"/>
            </a:br>
            <a:r>
              <a:rPr lang="ru-RU" sz="1600" dirty="0"/>
              <a:t>Переделать кучу дел:</a:t>
            </a:r>
            <a:br>
              <a:rPr lang="ru-RU" sz="1600" dirty="0"/>
            </a:br>
            <a:r>
              <a:rPr lang="ru-RU" sz="1600" dirty="0"/>
              <a:t>Он поставил три подножки</a:t>
            </a:r>
            <a:br>
              <a:rPr lang="ru-RU" sz="1600" dirty="0"/>
            </a:br>
            <a:r>
              <a:rPr lang="ru-RU" sz="1600" dirty="0"/>
              <a:t>(Ваське, Кольке и Сережке),</a:t>
            </a:r>
            <a:br>
              <a:rPr lang="ru-RU" sz="1600" dirty="0"/>
            </a:br>
            <a:r>
              <a:rPr lang="ru-RU" sz="1600" dirty="0"/>
              <a:t>Прокатился кувырком,</a:t>
            </a:r>
            <a:br>
              <a:rPr lang="ru-RU" sz="1600" dirty="0"/>
            </a:br>
            <a:r>
              <a:rPr lang="ru-RU" sz="1600" dirty="0"/>
              <a:t>На перила сел верхом,</a:t>
            </a:r>
            <a:br>
              <a:rPr lang="ru-RU" sz="1600" dirty="0"/>
            </a:br>
            <a:r>
              <a:rPr lang="ru-RU" sz="1600" dirty="0"/>
              <a:t>Лихо шлепнулся с перил,</a:t>
            </a:r>
            <a:br>
              <a:rPr lang="ru-RU" sz="1600" dirty="0"/>
            </a:br>
            <a:r>
              <a:rPr lang="ru-RU" sz="1600" dirty="0"/>
              <a:t>Подзатыльник получил,</a:t>
            </a:r>
            <a:br>
              <a:rPr lang="ru-RU" sz="1600" dirty="0"/>
            </a:br>
            <a:r>
              <a:rPr lang="ru-RU" sz="1600" dirty="0"/>
              <a:t>С ходу дал кому-то сдачи,</a:t>
            </a:r>
            <a:br>
              <a:rPr lang="ru-RU" sz="1600" dirty="0"/>
            </a:br>
            <a:r>
              <a:rPr lang="ru-RU" sz="1600" dirty="0"/>
              <a:t>Попросил списать задачи, -</a:t>
            </a:r>
            <a:br>
              <a:rPr lang="ru-RU" sz="1600" dirty="0"/>
            </a:br>
            <a:r>
              <a:rPr lang="ru-RU" sz="1600" dirty="0"/>
              <a:t>Словом,</a:t>
            </a:r>
            <a:br>
              <a:rPr lang="ru-RU" sz="1600" dirty="0"/>
            </a:br>
            <a:r>
              <a:rPr lang="ru-RU" sz="1600" dirty="0"/>
              <a:t>Сделал все, что мог</a:t>
            </a:r>
            <a:r>
              <a:rPr lang="ru-RU" sz="1600" dirty="0" smtClean="0"/>
              <a:t>!	</a:t>
            </a:r>
            <a:r>
              <a:rPr lang="ru-RU" sz="1600" b="1" dirty="0"/>
              <a:t>Борис </a:t>
            </a:r>
            <a:r>
              <a:rPr lang="ru-RU" sz="1600" b="1" dirty="0" err="1"/>
              <a:t>Заходер</a:t>
            </a:r>
            <a:r>
              <a:rPr lang="ru-RU" sz="1600" b="1" dirty="0"/>
              <a:t>. Перемена</a:t>
            </a:r>
          </a:p>
          <a:p>
            <a:endParaRPr lang="ru-RU" sz="1600" dirty="0"/>
          </a:p>
        </p:txBody>
      </p:sp>
      <p:pic>
        <p:nvPicPr>
          <p:cNvPr id="1026" name="Picture 2" descr="https://simg.sputnik.ru/?key=4862b4a8d21a65d1d83394f7a0977929c13a4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07272"/>
            <a:ext cx="2978696" cy="19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216" y="2204864"/>
            <a:ext cx="8208912" cy="27908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организовать </a:t>
            </a:r>
            <a:r>
              <a:rPr lang="ru-RU" sz="2400" dirty="0"/>
              <a:t>деятельность детей на переменах.</a:t>
            </a:r>
          </a:p>
          <a:p>
            <a:endParaRPr lang="ru-RU" dirty="0"/>
          </a:p>
        </p:txBody>
      </p:sp>
      <p:pic>
        <p:nvPicPr>
          <p:cNvPr id="2050" name="Picture 2" descr="http://schooled.ru/textbook/health/2klas/2klas.files/image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799856" cy="26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4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7200800" cy="4032448"/>
          </a:xfrm>
        </p:spPr>
        <p:txBody>
          <a:bodyPr>
            <a:normAutofit fontScale="62500" lnSpcReduction="20000"/>
          </a:bodyPr>
          <a:lstStyle/>
          <a:p>
            <a:pPr marL="342900" lvl="0" indent="-342900"/>
            <a:r>
              <a:rPr lang="ru-RU" sz="2600" dirty="0" smtClean="0"/>
              <a:t>Уменьшить </a:t>
            </a:r>
            <a:r>
              <a:rPr lang="ru-RU" sz="2600" dirty="0" err="1"/>
              <a:t>травмоопасность</a:t>
            </a:r>
            <a:r>
              <a:rPr lang="ru-RU" sz="2600" dirty="0"/>
              <a:t> на переменах;</a:t>
            </a:r>
          </a:p>
          <a:p>
            <a:pPr lvl="0"/>
            <a:r>
              <a:rPr lang="ru-RU" sz="2600" dirty="0"/>
              <a:t>Собрать инициативную группу учащихся для разработки проекта;</a:t>
            </a:r>
          </a:p>
          <a:p>
            <a:pPr lvl="0"/>
            <a:r>
              <a:rPr lang="ru-RU" sz="2600" dirty="0"/>
              <a:t>Составить план мероприятий;</a:t>
            </a:r>
          </a:p>
          <a:p>
            <a:pPr lvl="0"/>
            <a:r>
              <a:rPr lang="ru-RU" sz="2600" dirty="0"/>
              <a:t>Провести опрос среди учителей и учащихся школы;</a:t>
            </a:r>
          </a:p>
          <a:p>
            <a:pPr lvl="0"/>
            <a:r>
              <a:rPr lang="ru-RU" sz="2600" dirty="0"/>
              <a:t>Изучить дополнительную литературу;</a:t>
            </a:r>
          </a:p>
          <a:p>
            <a:pPr lvl="0"/>
            <a:r>
              <a:rPr lang="ru-RU" sz="2600" dirty="0"/>
              <a:t>Выпустить листовку о правильном поведении на переменах;</a:t>
            </a:r>
          </a:p>
          <a:p>
            <a:pPr lvl="0"/>
            <a:r>
              <a:rPr lang="ru-RU" sz="2600" dirty="0"/>
              <a:t>Подготовка сборника мини-игр;</a:t>
            </a:r>
          </a:p>
          <a:p>
            <a:pPr lvl="0"/>
            <a:r>
              <a:rPr lang="ru-RU" sz="2600" dirty="0"/>
              <a:t>Подготовить столы для настольных игр;</a:t>
            </a:r>
          </a:p>
          <a:p>
            <a:pPr lvl="0"/>
            <a:r>
              <a:rPr lang="ru-RU" sz="2600" dirty="0"/>
              <a:t>Провести анализ проделанной работы и подготовиться к защите проекта для школьной конференции.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8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План и сроки мероприятий по реализации </a:t>
            </a:r>
            <a:r>
              <a:rPr lang="ru-RU" sz="2400" b="1" dirty="0" smtClean="0"/>
              <a:t>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38400"/>
            <a:ext cx="6984776" cy="3048001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 1 </a:t>
            </a:r>
            <a:r>
              <a:rPr lang="ru-RU" sz="2400" dirty="0"/>
              <a:t>этап – март 2019 </a:t>
            </a:r>
            <a:r>
              <a:rPr lang="ru-RU" sz="2400" dirty="0" smtClean="0"/>
              <a:t>года – собрание;</a:t>
            </a:r>
            <a:endParaRPr lang="ru-RU" sz="2400" dirty="0"/>
          </a:p>
          <a:p>
            <a:r>
              <a:rPr lang="ru-RU" sz="2400" dirty="0" smtClean="0"/>
              <a:t> 2 </a:t>
            </a:r>
            <a:r>
              <a:rPr lang="ru-RU" sz="2400" dirty="0"/>
              <a:t>этап – апрель 2019 </a:t>
            </a:r>
            <a:r>
              <a:rPr lang="ru-RU" sz="2400" dirty="0" smtClean="0"/>
              <a:t>года – опрос;</a:t>
            </a:r>
            <a:endParaRPr lang="ru-RU" sz="2400" dirty="0"/>
          </a:p>
          <a:p>
            <a:r>
              <a:rPr lang="ru-RU" sz="2400" dirty="0" smtClean="0"/>
              <a:t> 3 </a:t>
            </a:r>
            <a:r>
              <a:rPr lang="ru-RU" sz="2400" dirty="0"/>
              <a:t>этап – май – август 2019 </a:t>
            </a:r>
            <a:r>
              <a:rPr lang="ru-RU" sz="2400" dirty="0" smtClean="0"/>
              <a:t>года – подготовка материала; </a:t>
            </a:r>
            <a:endParaRPr lang="ru-RU" sz="2400" dirty="0"/>
          </a:p>
          <a:p>
            <a:r>
              <a:rPr lang="ru-RU" sz="2400" dirty="0" smtClean="0"/>
              <a:t> 4 </a:t>
            </a:r>
            <a:r>
              <a:rPr lang="ru-RU" sz="2400" dirty="0"/>
              <a:t>этап – сентябрь – декабрь 2019 </a:t>
            </a:r>
            <a:r>
              <a:rPr lang="ru-RU" sz="2400" dirty="0" smtClean="0"/>
              <a:t>года – внедрение 				проекта в школьную жизнь;</a:t>
            </a:r>
            <a:endParaRPr lang="ru-RU" sz="2400" dirty="0"/>
          </a:p>
          <a:p>
            <a:r>
              <a:rPr lang="ru-RU" sz="2400" dirty="0" smtClean="0"/>
              <a:t> 5 </a:t>
            </a:r>
            <a:r>
              <a:rPr lang="ru-RU" sz="2400" dirty="0"/>
              <a:t>этап – январь 2019 </a:t>
            </a:r>
            <a:r>
              <a:rPr lang="ru-RU" sz="2400" dirty="0" smtClean="0"/>
              <a:t>года - заключительный.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5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/>
              <a:t>Условия реализации </a:t>
            </a:r>
            <a:r>
              <a:rPr lang="ru-RU" sz="2400" i="1" dirty="0" smtClean="0"/>
              <a:t>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инициативную группу должны входить ученики, действительно заинтересованные в реализации проекта; </a:t>
            </a:r>
          </a:p>
          <a:p>
            <a:pPr lvl="0"/>
            <a:r>
              <a:rPr lang="ru-RU" dirty="0"/>
              <a:t>Необходима помощь учителей в осуществлении намеченных задач согласно плану;</a:t>
            </a:r>
          </a:p>
          <a:p>
            <a:pPr lvl="0"/>
            <a:r>
              <a:rPr lang="ru-RU" dirty="0"/>
              <a:t>Наличие благоприятных условий, например, поддержка администрацией школы, в выделении места для поведения собраний;</a:t>
            </a:r>
          </a:p>
          <a:p>
            <a:pPr lvl="0"/>
            <a:r>
              <a:rPr lang="ru-RU" dirty="0"/>
              <a:t>Введение новых подходов к организации перемен.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61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/>
              <a:t>Механизм взаимодействия по реализации проекта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Взаимодействие </a:t>
            </a:r>
            <a:r>
              <a:rPr lang="ru-RU" dirty="0"/>
              <a:t>с другими социальными проектами, реализуемыми в школе. </a:t>
            </a:r>
            <a:endParaRPr lang="ru-RU" dirty="0" smtClean="0"/>
          </a:p>
          <a:p>
            <a:pPr lvl="0"/>
            <a:r>
              <a:rPr lang="ru-RU" dirty="0" smtClean="0"/>
              <a:t>Взаимодействие </a:t>
            </a:r>
            <a:r>
              <a:rPr lang="ru-RU" dirty="0"/>
              <a:t>с молодежным центром города </a:t>
            </a:r>
            <a:r>
              <a:rPr lang="ru-RU" dirty="0" smtClean="0"/>
              <a:t>Нижневартовска. </a:t>
            </a:r>
            <a:endParaRPr lang="ru-RU" dirty="0"/>
          </a:p>
          <a:p>
            <a:pPr lvl="0"/>
            <a:r>
              <a:rPr lang="ru-RU" dirty="0"/>
              <a:t>Взаимодействие с государственными учреждениями города Нижневартовска, такими как больница, полиция, пожарные. </a:t>
            </a:r>
          </a:p>
        </p:txBody>
      </p:sp>
    </p:spTree>
    <p:extLst>
      <p:ext uri="{BB962C8B-B14F-4D97-AF65-F5344CB8AC3E}">
        <p14:creationId xmlns:p14="http://schemas.microsoft.com/office/powerpoint/2010/main" val="41559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891402"/>
              </p:ext>
            </p:extLst>
          </p:nvPr>
        </p:nvGraphicFramePr>
        <p:xfrm>
          <a:off x="1475655" y="2420889"/>
          <a:ext cx="6403331" cy="316521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141349"/>
                <a:gridCol w="2130991"/>
                <a:gridCol w="2130991"/>
              </a:tblGrid>
              <a:tr h="27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Стоимость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Бумага формата А4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пачек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1 000 руб.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Канцелярские товары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2 000 руб.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Ватман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 шт.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 руб.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Настольные игры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шт.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5 000 руб.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Призовой фонд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3 000 руб.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11 500 руб.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7188" y="268612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смета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81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459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Социальный проект  «Интересная перемена»</vt:lpstr>
      <vt:lpstr>Актуальность </vt:lpstr>
      <vt:lpstr>Проблема</vt:lpstr>
      <vt:lpstr>Цель проекта </vt:lpstr>
      <vt:lpstr>Задачи проекта</vt:lpstr>
      <vt:lpstr>План и сроки мероприятий по реализации проекта</vt:lpstr>
      <vt:lpstr>Условия реализации проекта</vt:lpstr>
      <vt:lpstr>Механизм взаимодействия по реализации проекта.</vt:lpstr>
      <vt:lpstr>смета</vt:lpstr>
      <vt:lpstr>Мои предложения</vt:lpstr>
      <vt:lpstr>Презентация PowerPoint</vt:lpstr>
      <vt:lpstr>Презентация PowerPoint</vt:lpstr>
      <vt:lpstr>Проверка проекта на антиплагиат пройдена 24.01.2019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«Интересная перемена»</dc:title>
  <dc:creator>cab406</dc:creator>
  <cp:lastModifiedBy>cab406</cp:lastModifiedBy>
  <cp:revision>6</cp:revision>
  <dcterms:created xsi:type="dcterms:W3CDTF">2019-01-24T05:53:28Z</dcterms:created>
  <dcterms:modified xsi:type="dcterms:W3CDTF">2019-01-24T08:14:12Z</dcterms:modified>
</cp:coreProperties>
</file>